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80" r:id="rId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/>
    <p:restoredTop sz="94660"/>
  </p:normalViewPr>
  <p:slideViewPr>
    <p:cSldViewPr snapToGrid="0" showGuides="1">
      <p:cViewPr varScale="1">
        <p:scale>
          <a:sx n="85" d="100"/>
          <a:sy n="85" d="100"/>
        </p:scale>
        <p:origin x="54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tGPT Image Jun 19, 2026, 04_15_53 PM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pic>
        <p:nvPicPr>
          <p:cNvPr id="9" name="Picture 8" descr="ccfoote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" y="6075680"/>
            <a:ext cx="12014835" cy="645795"/>
          </a:xfrm>
          <a:prstGeom prst="rect">
            <a:avLst/>
          </a:prstGeom>
        </p:spPr>
      </p:pic>
      <p:pic>
        <p:nvPicPr>
          <p:cNvPr id="13" name="Picture 12" descr="ammpindia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22172" y="107669"/>
            <a:ext cx="3884103" cy="1154076"/>
          </a:xfrm>
          <a:prstGeom prst="rect">
            <a:avLst/>
          </a:prstGeom>
        </p:spPr>
      </p:pic>
      <p:pic>
        <p:nvPicPr>
          <p:cNvPr id="2" name="Picture 1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362646" y="136525"/>
            <a:ext cx="2216150" cy="112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FB60-D22D-4E63-8992-A2815DFE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FF661-BCD9-45C5-A05F-0B73ECB9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211DE-E13D-4EB3-B086-96C0CE4C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47A24-8736-4964-B9BA-735BA124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  <p:pic>
        <p:nvPicPr>
          <p:cNvPr id="6" name="Picture 5" descr="ChatGPT Image Jun 19, 2026, 04_15_53 PM">
            <a:extLst>
              <a:ext uri="{FF2B5EF4-FFF2-40B4-BE49-F238E27FC236}">
                <a16:creationId xmlns:a16="http://schemas.microsoft.com/office/drawing/2014/main" id="{CAD1AC48-45B8-4933-88FB-75728C3E3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  <p:pic>
        <p:nvPicPr>
          <p:cNvPr id="7" name="Picture 6" descr="ChatGPT Image Jun 19, 2026, 04_15_53 PM">
            <a:extLst>
              <a:ext uri="{FF2B5EF4-FFF2-40B4-BE49-F238E27FC236}">
                <a16:creationId xmlns:a16="http://schemas.microsoft.com/office/drawing/2014/main" id="{CFEED803-371D-420E-AB0E-F7B52EB72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  <p:pic>
        <p:nvPicPr>
          <p:cNvPr id="7" name="Picture 6" descr="ChatGPT Image Jun 19, 2026, 04_15_53 PM">
            <a:extLst>
              <a:ext uri="{FF2B5EF4-FFF2-40B4-BE49-F238E27FC236}">
                <a16:creationId xmlns:a16="http://schemas.microsoft.com/office/drawing/2014/main" id="{1765B514-CEE1-4E59-A585-0C063873A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6/19/2026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716405" y="1122680"/>
            <a:ext cx="9804400" cy="2387600"/>
          </a:xfrm>
        </p:spPr>
        <p:txBody>
          <a:bodyPr>
            <a:normAutofit/>
          </a:bodyPr>
          <a:lstStyle/>
          <a:p>
            <a:r>
              <a:rPr lang="en-US" dirty="0"/>
              <a:t>Paper Title here………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717040" y="3509963"/>
            <a:ext cx="9144000" cy="1655762"/>
          </a:xfrm>
        </p:spPr>
        <p:txBody>
          <a:bodyPr/>
          <a:lstStyle/>
          <a:p>
            <a:r>
              <a:rPr lang="en-US" dirty="0"/>
              <a:t>Authors: F. Author, S. Author &amp; Th. Author</a:t>
            </a:r>
          </a:p>
          <a:p>
            <a:pPr algn="l"/>
            <a:r>
              <a:rPr lang="en-US" dirty="0" err="1"/>
              <a:t>Organisation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A71363FE-94C1-4E4B-8315-FAC01782F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223401"/>
              </p:ext>
            </p:extLst>
          </p:nvPr>
        </p:nvGraphicFramePr>
        <p:xfrm>
          <a:off x="134470" y="1621722"/>
          <a:ext cx="11923060" cy="509195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8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188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Present Affiliation</a:t>
                      </a: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586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Academic Qualific</a:t>
                      </a:r>
                      <a:r>
                        <a:rPr lang="en-US"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</a:t>
                      </a:r>
                      <a:r>
                        <a:rPr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tion</a:t>
                      </a: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81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Area of Specialization</a:t>
                      </a: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78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Achievements / Awards</a:t>
                      </a: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58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Paper No: </a:t>
                      </a:r>
                      <a:r>
                        <a:rPr lang="en-US"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……</a:t>
                      </a:r>
                      <a:endParaRPr sz="1265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70A6311-8816-4EA2-BBEF-0787A985DCD6}"/>
              </a:ext>
            </a:extLst>
          </p:cNvPr>
          <p:cNvSpPr/>
          <p:nvPr/>
        </p:nvSpPr>
        <p:spPr>
          <a:xfrm>
            <a:off x="3594847" y="295832"/>
            <a:ext cx="4320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noProof="1">
                <a:sym typeface="+mn-ea"/>
              </a:rPr>
              <a:t>Presenting Author Name </a:t>
            </a:r>
            <a:endParaRPr lang="en-US" sz="3600" b="1" dirty="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CA38B852-2777-4DC9-BD39-2496AC335318}"/>
              </a:ext>
            </a:extLst>
          </p:cNvPr>
          <p:cNvSpPr/>
          <p:nvPr/>
        </p:nvSpPr>
        <p:spPr>
          <a:xfrm flipH="1">
            <a:off x="242046" y="68121"/>
            <a:ext cx="1739154" cy="1392185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32146" tIns="32146" rIns="32146" bIns="32146" numCol="1" anchor="ctr">
            <a:noAutofit/>
          </a:bodyPr>
          <a:lstStyle/>
          <a:p>
            <a:pPr algn="ctr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12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Company / Organization Logo</a:t>
            </a:r>
            <a:endParaRPr lang="en-US" sz="12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DE8CEFD7-8D6E-459B-912C-9111A4C3AE43}"/>
              </a:ext>
            </a:extLst>
          </p:cNvPr>
          <p:cNvSpPr/>
          <p:nvPr/>
        </p:nvSpPr>
        <p:spPr>
          <a:xfrm flipH="1">
            <a:off x="9843245" y="103976"/>
            <a:ext cx="1739154" cy="1392185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32146" tIns="32146" rIns="32146" bIns="32146" numCol="1" anchor="ctr">
            <a:noAutofit/>
          </a:bodyPr>
          <a:lstStyle/>
          <a:p>
            <a:pPr algn="ctr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12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Presenting Author Photo</a:t>
            </a:r>
            <a:endParaRPr lang="en-US" sz="12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983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71CA-352E-42D3-99AC-516417B5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EAB1-6985-472A-860D-38B5EF75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宋体</vt:lpstr>
      <vt:lpstr>Arial</vt:lpstr>
      <vt:lpstr>Calibri</vt:lpstr>
      <vt:lpstr>Calibri Light</vt:lpstr>
      <vt:lpstr>Office Theme</vt:lpstr>
      <vt:lpstr>Paper Title here………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kk</dc:creator>
  <cp:lastModifiedBy>Rishikesh Mishra</cp:lastModifiedBy>
  <cp:revision>48</cp:revision>
  <dcterms:created xsi:type="dcterms:W3CDTF">2022-08-09T05:48:00Z</dcterms:created>
  <dcterms:modified xsi:type="dcterms:W3CDTF">2026-06-19T11:55:53Z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979B791887C5494B995E8D4FD70DCF5D_13</vt:lpwstr>
  </property>
  <property fmtid="{D5CDD505-2E9C-101B-9397-08002B2CF9AE}" pid="3" name="KSOProductBuildVer">
    <vt:lpwstr>1033-12.1.0.26880</vt:lpwstr>
  </property>
</Properties>
</file>